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8"/>
  </p:notesMasterIdLst>
  <p:sldIdLst>
    <p:sldId id="265" r:id="rId2"/>
    <p:sldId id="348" r:id="rId3"/>
    <p:sldId id="342" r:id="rId4"/>
    <p:sldId id="344" r:id="rId5"/>
    <p:sldId id="346" r:id="rId6"/>
    <p:sldId id="275" r:id="rId7"/>
    <p:sldId id="289" r:id="rId8"/>
    <p:sldId id="280" r:id="rId9"/>
    <p:sldId id="279" r:id="rId10"/>
    <p:sldId id="286" r:id="rId11"/>
    <p:sldId id="283" r:id="rId12"/>
    <p:sldId id="276" r:id="rId13"/>
    <p:sldId id="281" r:id="rId14"/>
    <p:sldId id="284" r:id="rId15"/>
    <p:sldId id="278" r:id="rId16"/>
    <p:sldId id="285" r:id="rId17"/>
    <p:sldId id="287" r:id="rId18"/>
    <p:sldId id="288" r:id="rId19"/>
    <p:sldId id="340" r:id="rId20"/>
    <p:sldId id="277" r:id="rId21"/>
    <p:sldId id="282" r:id="rId22"/>
    <p:sldId id="345" r:id="rId23"/>
    <p:sldId id="341" r:id="rId24"/>
    <p:sldId id="268" r:id="rId25"/>
    <p:sldId id="347" r:id="rId26"/>
    <p:sldId id="290" r:id="rId27"/>
    <p:sldId id="294" r:id="rId28"/>
    <p:sldId id="299" r:id="rId29"/>
    <p:sldId id="306" r:id="rId30"/>
    <p:sldId id="293" r:id="rId31"/>
    <p:sldId id="305" r:id="rId32"/>
    <p:sldId id="301" r:id="rId33"/>
    <p:sldId id="302" r:id="rId34"/>
    <p:sldId id="297" r:id="rId35"/>
    <p:sldId id="298" r:id="rId36"/>
    <p:sldId id="292" r:id="rId37"/>
    <p:sldId id="304" r:id="rId38"/>
    <p:sldId id="296" r:id="rId39"/>
    <p:sldId id="295" r:id="rId40"/>
    <p:sldId id="300" r:id="rId41"/>
    <p:sldId id="303" r:id="rId42"/>
    <p:sldId id="349" r:id="rId43"/>
    <p:sldId id="315" r:id="rId44"/>
    <p:sldId id="309" r:id="rId45"/>
    <p:sldId id="313" r:id="rId46"/>
    <p:sldId id="320" r:id="rId47"/>
    <p:sldId id="314" r:id="rId48"/>
    <p:sldId id="310" r:id="rId49"/>
    <p:sldId id="311" r:id="rId50"/>
    <p:sldId id="321" r:id="rId51"/>
    <p:sldId id="316" r:id="rId52"/>
    <p:sldId id="322" r:id="rId53"/>
    <p:sldId id="307" r:id="rId54"/>
    <p:sldId id="318" r:id="rId55"/>
    <p:sldId id="312" r:id="rId56"/>
    <p:sldId id="308" r:id="rId57"/>
    <p:sldId id="317" r:id="rId58"/>
    <p:sldId id="319" r:id="rId59"/>
    <p:sldId id="350" r:id="rId60"/>
    <p:sldId id="325" r:id="rId61"/>
    <p:sldId id="335" r:id="rId62"/>
    <p:sldId id="336" r:id="rId63"/>
    <p:sldId id="324" r:id="rId64"/>
    <p:sldId id="326" r:id="rId65"/>
    <p:sldId id="334" r:id="rId66"/>
    <p:sldId id="328" r:id="rId67"/>
    <p:sldId id="332" r:id="rId68"/>
    <p:sldId id="337" r:id="rId69"/>
    <p:sldId id="329" r:id="rId70"/>
    <p:sldId id="338" r:id="rId71"/>
    <p:sldId id="331" r:id="rId72"/>
    <p:sldId id="333" r:id="rId73"/>
    <p:sldId id="323" r:id="rId74"/>
    <p:sldId id="330" r:id="rId75"/>
    <p:sldId id="327" r:id="rId76"/>
    <p:sldId id="339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684769A-B796-496A-B04A-C224EBFE6F61}">
          <p14:sldIdLst>
            <p14:sldId id="265"/>
          </p14:sldIdLst>
        </p14:section>
        <p14:section name="Practice fast" id="{DBA1936B-4882-499F-8247-C1614271DC22}">
          <p14:sldIdLst>
            <p14:sldId id="348"/>
            <p14:sldId id="342"/>
            <p14:sldId id="344"/>
          </p14:sldIdLst>
        </p14:section>
        <p14:section name="Block A" id="{85090B55-D1D8-4C0A-B12C-AC6EE22A1A35}">
          <p14:sldIdLst>
            <p14:sldId id="346"/>
            <p14:sldId id="275"/>
            <p14:sldId id="289"/>
            <p14:sldId id="280"/>
            <p14:sldId id="279"/>
            <p14:sldId id="286"/>
            <p14:sldId id="283"/>
            <p14:sldId id="276"/>
            <p14:sldId id="281"/>
            <p14:sldId id="284"/>
            <p14:sldId id="278"/>
            <p14:sldId id="285"/>
            <p14:sldId id="287"/>
            <p14:sldId id="288"/>
            <p14:sldId id="340"/>
            <p14:sldId id="277"/>
            <p14:sldId id="282"/>
          </p14:sldIdLst>
        </p14:section>
        <p14:section name="Practice slow" id="{879CC69B-8823-466A-992F-B17DD3A78543}">
          <p14:sldIdLst>
            <p14:sldId id="345"/>
            <p14:sldId id="341"/>
            <p14:sldId id="268"/>
          </p14:sldIdLst>
        </p14:section>
        <p14:section name="Block B" id="{E20C2601-0930-4C26-A54C-C4841F95D213}">
          <p14:sldIdLst>
            <p14:sldId id="347"/>
            <p14:sldId id="290"/>
            <p14:sldId id="294"/>
            <p14:sldId id="299"/>
            <p14:sldId id="306"/>
            <p14:sldId id="293"/>
            <p14:sldId id="305"/>
            <p14:sldId id="301"/>
            <p14:sldId id="302"/>
            <p14:sldId id="297"/>
            <p14:sldId id="298"/>
            <p14:sldId id="292"/>
            <p14:sldId id="304"/>
            <p14:sldId id="296"/>
            <p14:sldId id="295"/>
            <p14:sldId id="300"/>
            <p14:sldId id="303"/>
          </p14:sldIdLst>
        </p14:section>
        <p14:section name="Block C" id="{0ABC9940-1E54-43F9-8E51-E36740D71B7D}">
          <p14:sldIdLst>
            <p14:sldId id="349"/>
            <p14:sldId id="315"/>
            <p14:sldId id="309"/>
            <p14:sldId id="313"/>
            <p14:sldId id="320"/>
            <p14:sldId id="314"/>
            <p14:sldId id="310"/>
            <p14:sldId id="311"/>
            <p14:sldId id="321"/>
            <p14:sldId id="316"/>
            <p14:sldId id="322"/>
            <p14:sldId id="307"/>
            <p14:sldId id="318"/>
            <p14:sldId id="312"/>
            <p14:sldId id="308"/>
            <p14:sldId id="317"/>
            <p14:sldId id="319"/>
          </p14:sldIdLst>
        </p14:section>
        <p14:section name="Block D" id="{6A228622-2264-4EA9-B70B-F2372BAEB9C1}">
          <p14:sldIdLst>
            <p14:sldId id="350"/>
            <p14:sldId id="325"/>
            <p14:sldId id="335"/>
            <p14:sldId id="336"/>
            <p14:sldId id="324"/>
            <p14:sldId id="326"/>
            <p14:sldId id="334"/>
            <p14:sldId id="328"/>
            <p14:sldId id="332"/>
            <p14:sldId id="337"/>
            <p14:sldId id="329"/>
            <p14:sldId id="338"/>
            <p14:sldId id="331"/>
            <p14:sldId id="333"/>
            <p14:sldId id="323"/>
            <p14:sldId id="330"/>
            <p14:sldId id="327"/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 L" initials="JL" lastIdx="1" clrIdx="0">
    <p:extLst>
      <p:ext uri="{19B8F6BF-5375-455C-9EA6-DF929625EA0E}">
        <p15:presenceInfo xmlns:p15="http://schemas.microsoft.com/office/powerpoint/2012/main" userId="acf740c6003687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72" autoAdjust="0"/>
    <p:restoredTop sz="94674"/>
  </p:normalViewPr>
  <p:slideViewPr>
    <p:cSldViewPr snapToGrid="0" snapToObjects="1">
      <p:cViewPr varScale="1">
        <p:scale>
          <a:sx n="46" d="100"/>
          <a:sy n="46" d="100"/>
        </p:scale>
        <p:origin x="29" y="4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-1065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A5211-9169-417B-8A99-AE1C86DE25B1}" type="datetimeFigureOut">
              <a:rPr lang="en-US" smtClean="0"/>
              <a:t>4/16/2019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812C64-2BE1-4402-82DF-5BB8E60B0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57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EAB22-6A5A-4E49-92D1-C5D9A44F7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03F9DF-8E78-B141-9E8A-79F631CA2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055A0-DF56-154D-939F-1AB042E83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F64AC-CF96-4FB9-A29E-8ED014C96BE3}" type="datetime1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C4969-230F-2748-BF09-0BCED6623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EDB94-D520-CC4C-81BD-BB7826B05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60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F07FD-DC4B-F942-8F24-29AF50A37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944F95-145D-CC46-B805-F4A16C8EB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3459C-C2BC-B646-92FD-5E432C25E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F16A0-FF44-47AD-BD17-C779579A9309}" type="datetime1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B8F9F-9439-454D-AB5F-DCC5A04DE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F9B8C-3A21-5E44-B472-70FF7D3D7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48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CC1E58-4336-324C-B644-2D964F7DD0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2229B6-5264-074D-BB89-7258A06048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1F68A-4C22-D243-9E8F-D86856C77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CD327-D2CC-4660-BD3D-80A8992ED328}" type="datetime1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5F757-171D-C349-B80B-D2E3A0E3F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CFE99-DA56-C249-8005-8FEA0EB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0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1928F-3B76-2F48-A465-5CC4006F4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BB3B5-F87F-6B4E-AB2C-FB42C5BFE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3D077-9E98-0D4C-8B8D-E11EC9256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9688-E768-43A1-BC02-E424E1DE0247}" type="datetime1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6215F-6FB8-434E-812D-B488CE3AB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8942C-4692-0A4E-844D-E8E4681B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2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B52B-32EF-134C-9E5E-C59E01AB1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CABF7-AE4D-F046-95D0-C3DC96A11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B6110-C8B5-DF42-97FA-FB94D7D3B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05E0F-849E-4C7C-B953-9854C6F5BFB7}" type="datetime1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B988A-9D55-D443-A802-4E2B8D098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3AB99-171D-EF41-892F-1E73FC1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58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64E84-0DCE-E94E-9979-1A25C81D1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EC92D-E153-3847-A00F-5B495CBDB0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1C0B5-84EB-3F41-A8F5-4CD294CCF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A3CA3-67B0-4549-8BEC-0B28CDF26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E0B43-EBDE-46CD-8E4C-5E9835CA306F}" type="datetime1">
              <a:rPr lang="en-US" smtClean="0"/>
              <a:t>4/16/2019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A85AB-D5AD-CB4D-9279-27303CB7B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BE9F6F-6890-C341-BD3F-CCA538E6F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93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DC27E-4E8F-254C-B204-4819189E3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DAA2C-D4EF-4E43-8DFB-FCB0EE6C7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F9372-64B6-3D40-9A3E-0224980127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3595C-1AC1-9E48-9CC9-F69EE34862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B153C3-0011-D44F-A590-8CF3B2A3BB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056A5D-2AD0-F949-9EA1-0C35A5D0C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C9695-30C2-44FB-A0CC-7A9DFBBA21D1}" type="datetime1">
              <a:rPr lang="en-US" smtClean="0"/>
              <a:t>4/16/2019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840A5E-BE8A-D84E-923D-72A29428C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8F68C7-1CD9-3B46-87D6-093752C2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29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B6375-20BC-744D-AC74-B2DD35AD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480684-BE80-BB41-8F30-8E77028AC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C4C76-C557-4767-A670-4708EAA4610F}" type="datetime1">
              <a:rPr lang="en-US" smtClean="0"/>
              <a:t>4/16/2019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F27CF1-4011-C14B-BBEF-2CD568A5A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9F81CE-DA62-244B-8D41-7FAEAAE6B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1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AFB27D-EE12-DF47-A659-5BC7083DE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B8A46-9EA2-4B39-AB3C-45A19EBCE8D2}" type="datetime1">
              <a:rPr lang="en-US" smtClean="0"/>
              <a:t>4/16/2019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6A1DDB-926F-184A-9B21-F8A83E6B4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67AB2-E9CB-A44C-A537-2D812CC5F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33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32701-2F84-504C-8FC4-3C408284F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531C1-DF13-B54C-931F-9C475037B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3D765-5CF3-5C47-9E22-8B03EFEF6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BFA631-58C9-A74B-9108-469B23075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A5229-A095-4822-8853-B713ACD1A999}" type="datetime1">
              <a:rPr lang="en-US" smtClean="0"/>
              <a:t>4/16/2019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1029BB-4097-FB42-841D-27543934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68C89-7B97-8E4C-A4EB-0A1DC6FA0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08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26A71-1FE3-5D4E-AAA8-B9D81C89B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E6743B-19F7-CA45-B13E-D671E238C4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DEB50-2A83-9044-805D-2D2F399CC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E61CF-1399-214D-9E99-ECDC3E603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7F88-AED7-48C3-8D51-081E088C1253}" type="datetime1">
              <a:rPr lang="en-US" smtClean="0"/>
              <a:t>4/16/2019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E88E9-2358-3844-A347-6E000AAA4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DEC465-4E61-CB4A-B34D-385871F4C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96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349B1E-EB27-344A-915C-BA3CA8DE7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7997C-D62F-D14B-8D88-9DF2A0ACC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A7CDC-936F-E248-A2BD-EAC4DA6A59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5E237-AC2A-4A50-BDD6-79541CB74837}" type="datetime1">
              <a:rPr lang="en-US" smtClean="0"/>
              <a:t>4/16/2019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03145-B14E-B042-AE4C-E8E6911CE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5587F-CB25-C347-BF47-5BA10B499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5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audio" Target="../media/audio1.wa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audio" Target="../media/audio1.wa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0.png"/><Relationship Id="rId4" Type="http://schemas.openxmlformats.org/officeDocument/2006/relationships/audio" Target="../media/audio1.wa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audio" Target="../media/audio1.wav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audio" Target="../media/audio1.wav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audio" Target="../media/audio1.wav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audio" Target="../media/audio1.wa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audio" Target="../media/audio1.wa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11.png"/><Relationship Id="rId4" Type="http://schemas.openxmlformats.org/officeDocument/2006/relationships/audio" Target="../media/audio1.wav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audio" Target="../media/audio2.wav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audio" Target="../media/audio1.wa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audio" Target="../media/audio1.wav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audio" Target="../media/audio1.wa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audio" Target="../media/audio1.wav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audio" Target="../media/audio1.wav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audio" Target="../media/audio1.wav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64.png"/><Relationship Id="rId4" Type="http://schemas.openxmlformats.org/officeDocument/2006/relationships/audio" Target="../media/audio1.wav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2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audio" Target="../media/audio1.wav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audio" Target="../media/audio2.wav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audio" Target="../media/audio1.wav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audio" Target="../media/audio1.wav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9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audio" Target="../media/audio1.wav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7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93.png"/><Relationship Id="rId4" Type="http://schemas.openxmlformats.org/officeDocument/2006/relationships/audio" Target="../media/audio1.wav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9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51.png"/><Relationship Id="rId4" Type="http://schemas.openxmlformats.org/officeDocument/2006/relationships/audio" Target="../media/audio1.wav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audio" Target="../media/audio1.wav"/><Relationship Id="rId4" Type="http://schemas.openxmlformats.org/officeDocument/2006/relationships/image" Target="../media/image9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100.png"/><Relationship Id="rId4" Type="http://schemas.openxmlformats.org/officeDocument/2006/relationships/audio" Target="../media/audio1.wav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8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102.png"/><Relationship Id="rId4" Type="http://schemas.openxmlformats.org/officeDocument/2006/relationships/audio" Target="../media/audio1.wav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10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70.png"/><Relationship Id="rId4" Type="http://schemas.openxmlformats.org/officeDocument/2006/relationships/audio" Target="../media/audio1.wav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2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105.png"/><Relationship Id="rId4" Type="http://schemas.openxmlformats.org/officeDocument/2006/relationships/audio" Target="../media/audio1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audio" Target="../media/audio1.wav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6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07.png"/><Relationship Id="rId4" Type="http://schemas.openxmlformats.org/officeDocument/2006/relationships/audio" Target="../media/audio1.wav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audio" Target="../media/audio1.wav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0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13.png"/><Relationship Id="rId4" Type="http://schemas.openxmlformats.org/officeDocument/2006/relationships/audio" Target="../media/audio1.wav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1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audio" Target="../media/audio1.wav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8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audio" Target="../media/audio1.wav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2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67.png"/><Relationship Id="rId4" Type="http://schemas.openxmlformats.org/officeDocument/2006/relationships/audio" Target="../media/audio1.wav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1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74.png"/><Relationship Id="rId4" Type="http://schemas.openxmlformats.org/officeDocument/2006/relationships/audio" Target="../media/audio1.wav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5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audio" Target="../media/audio1.wav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9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124.png"/><Relationship Id="rId4" Type="http://schemas.openxmlformats.org/officeDocument/2006/relationships/audio" Target="../media/audio1.wav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0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audio" Target="../media/audio1.wav"/><Relationship Id="rId4" Type="http://schemas.openxmlformats.org/officeDocument/2006/relationships/image" Target="../media/image12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7.png"/><Relationship Id="rId4" Type="http://schemas.openxmlformats.org/officeDocument/2006/relationships/audio" Target="../media/audio1.wav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12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57.png"/><Relationship Id="rId4" Type="http://schemas.openxmlformats.org/officeDocument/2006/relationships/audio" Target="../media/audio1.wav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audio" Target="../media/audio1.wav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7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4.png"/><Relationship Id="rId4" Type="http://schemas.openxmlformats.org/officeDocument/2006/relationships/audio" Target="../media/audio1.wav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13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84.png"/><Relationship Id="rId4" Type="http://schemas.openxmlformats.org/officeDocument/2006/relationships/audio" Target="../media/audio1.wav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13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audio" Target="../media/audio1.wav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2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40.png"/><Relationship Id="rId4" Type="http://schemas.openxmlformats.org/officeDocument/2006/relationships/audio" Target="../media/audio1.wav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12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61.png"/><Relationship Id="rId4" Type="http://schemas.openxmlformats.org/officeDocument/2006/relationships/audio" Target="../media/audio1.wav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audio" Target="../media/audio1.wav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110.png"/><Relationship Id="rId4" Type="http://schemas.openxmlformats.org/officeDocument/2006/relationships/audio" Target="../media/audio1.wav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7" Type="http://schemas.openxmlformats.org/officeDocument/2006/relationships/image" Target="../media/image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8.png"/><Relationship Id="rId4" Type="http://schemas.openxmlformats.org/officeDocument/2006/relationships/audio" Target="../media/audio1.wav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5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audio" Target="../media/audio1.wav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7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88.png"/><Relationship Id="rId4" Type="http://schemas.openxmlformats.org/officeDocument/2006/relationships/audio" Target="../media/audio1.wav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0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audio" Target="../media/audio1.wav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4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23.png"/><Relationship Id="rId4" Type="http://schemas.openxmlformats.org/officeDocument/2006/relationships/audio" Target="../media/audio1.wav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7" Type="http://schemas.openxmlformats.org/officeDocument/2006/relationships/image" Target="../media/image13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audio" Target="../media/audio1.wav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15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37.png"/><Relationship Id="rId4" Type="http://schemas.openxmlformats.org/officeDocument/2006/relationships/audio" Target="../media/audio1.wav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0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50.png"/><Relationship Id="rId4" Type="http://schemas.openxmlformats.org/officeDocument/2006/relationships/audio" Target="../media/audio1.wav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27.png"/><Relationship Id="rId4" Type="http://schemas.openxmlformats.org/officeDocument/2006/relationships/audio" Target="../media/audio1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audio" Target="../media/audio1.wav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3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154.png"/><Relationship Id="rId4" Type="http://schemas.openxmlformats.org/officeDocument/2006/relationships/audio" Target="../media/audio1.wav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audio" Target="../media/audio1.wav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57.png"/><Relationship Id="rId4" Type="http://schemas.openxmlformats.org/officeDocument/2006/relationships/audio" Target="../media/audio1.wav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3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91.png"/><Relationship Id="rId4" Type="http://schemas.openxmlformats.org/officeDocument/2006/relationships/audio" Target="../media/audio1.wav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audio" Target="../media/audio1.wav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49.png"/><Relationship Id="rId4" Type="http://schemas.openxmlformats.org/officeDocument/2006/relationships/audio" Target="../media/audio1.wav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audio" Target="../media/audio1.wa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audio" Target="../media/audio1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993240" y="2722652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List E</a:t>
            </a:r>
            <a:endParaRPr lang="en-US" sz="40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693086-C906-44E4-943F-85C320157188}"/>
              </a:ext>
            </a:extLst>
          </p:cNvPr>
          <p:cNvSpPr txBox="1"/>
          <p:nvPr/>
        </p:nvSpPr>
        <p:spPr>
          <a:xfrm>
            <a:off x="5237967" y="4496844"/>
            <a:ext cx="1074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B C D</a:t>
            </a:r>
          </a:p>
          <a:p>
            <a:r>
              <a:rPr lang="en-US" dirty="0"/>
              <a:t>f  s  f  s</a:t>
            </a:r>
          </a:p>
        </p:txBody>
      </p:sp>
    </p:spTree>
    <p:extLst>
      <p:ext uri="{BB962C8B-B14F-4D97-AF65-F5344CB8AC3E}">
        <p14:creationId xmlns:p14="http://schemas.microsoft.com/office/powerpoint/2010/main" val="4280901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A6363BD5-2116-4BA1-B00A-C00A5EF6C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26" y="3943968"/>
            <a:ext cx="4908351" cy="163611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AC722E4-360A-4CCC-A6B4-D427CB5F8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502" y="3839778"/>
            <a:ext cx="3688992" cy="18444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2E0595A-2B21-4A99-A69C-E7579FCB49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842" y="1181265"/>
            <a:ext cx="5079500" cy="169316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987F438-36CE-46D3-9A70-142C31B3DA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9739" y="978641"/>
            <a:ext cx="4054518" cy="202725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804859-F104-4D1B-8F89-A9F439239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219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9B14915-25FF-40CB-81C2-2FCFFD217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653" y="1252905"/>
            <a:ext cx="3286632" cy="16433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E50ED8F-5DD0-42ED-8742-9A3165397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731" y="1219723"/>
            <a:ext cx="5029493" cy="167649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A0CCE35-628D-4049-946F-F33439ECC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241" y="3956570"/>
            <a:ext cx="3454531" cy="17272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73EBF36-C97D-46EE-B6D0-6DCDBCAFA9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3362" y="4039739"/>
            <a:ext cx="4958862" cy="16529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28DB1B5-E4C1-464D-A1E9-80FE76F5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87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4C4028E-A51D-4DD5-9F5B-9A1D99282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135" y="1270778"/>
            <a:ext cx="3253804" cy="162690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EDC353B-9484-4FF3-89B7-89358C603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802" y="4127892"/>
            <a:ext cx="4429745" cy="147658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917316E-A090-410F-B369-D23BF85E5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5422" y="3934304"/>
            <a:ext cx="3340339" cy="167017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D14612A-4CE4-4DA4-92A5-42423D5B8B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057" y="1148862"/>
            <a:ext cx="4679070" cy="155969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90CBC19-591D-4FE1-AFF9-896A7CBB8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5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46012D3-AEBC-4909-94F0-B4190E6FE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29" y="1273840"/>
            <a:ext cx="4680728" cy="156024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72CED8E-CD68-45F7-8E97-15F800374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126" y="4066188"/>
            <a:ext cx="3117283" cy="155864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467EF553-23EE-4463-8123-DEC0B08BFF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5243" y="1328242"/>
            <a:ext cx="4680728" cy="156024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AA90E10-CFF6-47A5-BE83-2E52CF7CBC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2880" y="3798570"/>
            <a:ext cx="3652520" cy="182626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FFBBDD9-8BA5-4D97-956F-79B9BECD9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865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52FF469-C080-4AFE-B148-CEE9DA9BE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499" y="1202645"/>
            <a:ext cx="3443577" cy="172178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D9041BE-7C13-4C5E-AA8A-E7B426A99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6" y="4127503"/>
            <a:ext cx="5273692" cy="131842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AA0C831-F009-494C-9252-6E5312834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5499" y="4127503"/>
            <a:ext cx="3175574" cy="15877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F420AEA-34A4-4426-A443-81987D41DE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168" y="1412074"/>
            <a:ext cx="5005488" cy="125137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B13C8F2-A68C-4F49-8DA8-88E2E7E1D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79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B2515E2-A591-476D-AF90-C85C5FA6B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35" y="4150152"/>
            <a:ext cx="5069898" cy="126747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EE0988E-B28F-45EF-AE68-9029B51E0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1560393"/>
            <a:ext cx="4150521" cy="138350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C3F1A24-1EAE-407D-B0D2-88E798C84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693" y="1560393"/>
            <a:ext cx="4991982" cy="124799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6DF4A68-C505-4B27-9828-E48E7CBD62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050" y="4053142"/>
            <a:ext cx="4093453" cy="13644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225A77-848B-45B0-8DFE-1BE26DBB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124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05E68CA-7E84-41C0-966B-F9EDC32F2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90" y="1454603"/>
            <a:ext cx="4799287" cy="119982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B275AA4-9F92-4CFE-8A94-2233F0F19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463" y="4084385"/>
            <a:ext cx="4424303" cy="147476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D176172-2E45-41BA-B37F-B2CEEFFED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701" y="4084385"/>
            <a:ext cx="5093784" cy="12734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351EAF2-80A1-4471-BD5C-F62A8912F0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645" y="1329713"/>
            <a:ext cx="4567938" cy="152264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612A224-8783-4280-B361-EC76FA653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331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61E449F-DF9A-45BE-B0D3-2A20D752A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924" y="1272179"/>
            <a:ext cx="4793766" cy="159792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F8514CF-D362-4ABE-908F-C7DBECB01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368" y="3978973"/>
            <a:ext cx="3538462" cy="17692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EBDAAEA-1911-4C00-A123-82943A071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5462" y="4071000"/>
            <a:ext cx="5031614" cy="167720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908A199-A3E0-4B6C-9043-FE140F9B7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7430" y="1154235"/>
            <a:ext cx="3774352" cy="188717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98809FF-2ED9-4215-A02E-18B1BA9F2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44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AEBA84D-9159-42E8-B815-DD84E9BDA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50" y="4092102"/>
            <a:ext cx="5166885" cy="12917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68AC5C6-CB80-451E-B9ED-D29798F52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1357626"/>
            <a:ext cx="4261130" cy="142037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6BBA10-3A55-48AE-8C39-A8FCDE602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295" y="4092102"/>
            <a:ext cx="5233555" cy="130838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045C7EC-B2CE-47D7-BA08-224F439B0D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589" y="1215032"/>
            <a:ext cx="4396155" cy="14653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37696B8-255D-4FAE-9E96-167BEEB27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8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EBB5803B-6F4D-4D2F-9273-2DC517C6F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641" y="1512088"/>
            <a:ext cx="4502123" cy="1125531"/>
          </a:xfrm>
          <a:prstGeom prst="rect">
            <a:avLst/>
          </a:prstGeom>
        </p:spPr>
      </p:pic>
      <p:pic>
        <p:nvPicPr>
          <p:cNvPr id="6" name="Picture 5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F79D92C0-DA22-4AAD-9024-09E2690E2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079" y="4218882"/>
            <a:ext cx="3769027" cy="1256343"/>
          </a:xfrm>
          <a:prstGeom prst="rect">
            <a:avLst/>
          </a:prstGeom>
        </p:spPr>
      </p:pic>
      <p:pic>
        <p:nvPicPr>
          <p:cNvPr id="21" name="Picture 20">
            <a:hlinkClick r:id="" action="ppaction://noaction" highlightClick="1">
              <a:snd r:embed="rId5" name="cashreg.wav"/>
            </a:hlinkClick>
            <a:extLst>
              <a:ext uri="{FF2B5EF4-FFF2-40B4-BE49-F238E27FC236}">
                <a16:creationId xmlns:a16="http://schemas.microsoft.com/office/drawing/2014/main" id="{F570CAF6-BBE7-4AFE-9538-A040229B6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95" y="1512088"/>
            <a:ext cx="5120794" cy="1280199"/>
          </a:xfrm>
          <a:prstGeom prst="rect">
            <a:avLst/>
          </a:prstGeom>
        </p:spPr>
      </p:pic>
      <p:pic>
        <p:nvPicPr>
          <p:cNvPr id="3" name="Picture 2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B8AA0A29-08EE-4F7C-AC66-FD00B5F3F6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050" y="4114729"/>
            <a:ext cx="4485203" cy="14950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576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294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practice fast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882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1613633-94A7-4C88-A3BD-04C3B52B3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271" y="1582421"/>
            <a:ext cx="4850641" cy="121266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2F96ED6-DF71-4B09-BB60-FD86647F9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3846" y="4035342"/>
            <a:ext cx="3323493" cy="166174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E62D08B-FF96-4135-894E-6BAAB90665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4831" y="1573886"/>
            <a:ext cx="4738211" cy="118455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683C302-51B2-4351-B534-A8D3920C11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4170" y="4117731"/>
            <a:ext cx="2991753" cy="149587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0F4D271-7B2C-48A1-B8A4-613B065E5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52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D99235B-7693-4A9F-9EF8-18386F3FA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50" y="1381401"/>
            <a:ext cx="4923692" cy="123092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90388FB-533D-4774-BDAE-22F786D75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797" y="4046830"/>
            <a:ext cx="4488050" cy="149601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EB0F6EA-97B0-462D-809A-AA0F3ABD4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507" y="4366423"/>
            <a:ext cx="4705696" cy="117642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537ABF5-AB9C-48AF-8F9B-D8E678B38B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1596" y="1381401"/>
            <a:ext cx="4772853" cy="159095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495F3AC-6411-4FA9-8F41-9E901C94F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541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294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practice slow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69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9925146-8D82-456B-AAF1-6EA8B8E4A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25" y="1447441"/>
            <a:ext cx="5257174" cy="1314294"/>
          </a:xfrm>
          <a:prstGeom prst="rect">
            <a:avLst/>
          </a:prstGeom>
        </p:spPr>
      </p:pic>
      <p:pic>
        <p:nvPicPr>
          <p:cNvPr id="15" name="Picture 14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27AB57-6B82-4B3B-8CA5-1ADFC840E5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711"/>
          <a:stretch/>
        </p:blipFill>
        <p:spPr>
          <a:xfrm>
            <a:off x="7362567" y="1447441"/>
            <a:ext cx="2748915" cy="131429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59521E0-551A-4252-8823-E6709C18E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835" y="4177574"/>
            <a:ext cx="5248313" cy="131207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578DFF2-8D96-4A4C-BB38-75F18F9DE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6279" y="4177574"/>
            <a:ext cx="2625721" cy="131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43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AFA4EC-77DB-4ECE-890B-3242D32B6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85" y="1220208"/>
            <a:ext cx="4962668" cy="165422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301FA64-E00A-4BD4-A04B-AB9CF538A0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436"/>
          <a:stretch/>
        </p:blipFill>
        <p:spPr>
          <a:xfrm>
            <a:off x="7180510" y="1220208"/>
            <a:ext cx="3352963" cy="1654223"/>
          </a:xfrm>
          <a:prstGeom prst="rect">
            <a:avLst/>
          </a:prstGeom>
        </p:spPr>
      </p:pic>
      <p:pic>
        <p:nvPicPr>
          <p:cNvPr id="8" name="Picture 7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A03B963-5281-448A-BC1D-257042CEA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863" y="3972173"/>
            <a:ext cx="5364255" cy="1788085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1214C9F-AF5D-4996-A0FD-315D065917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980"/>
          <a:stretch/>
        </p:blipFill>
        <p:spPr>
          <a:xfrm>
            <a:off x="1463353" y="3927002"/>
            <a:ext cx="3595132" cy="178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01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601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B - slow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844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26D52A2-4775-4EE7-A38C-15E75243A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399" y="3935436"/>
            <a:ext cx="3065729" cy="153286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A32A7D-1C7E-4A3C-B8A1-190FB1017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245" y="1349731"/>
            <a:ext cx="4221139" cy="140704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2B1C1A0-5519-4D0B-89C0-1C140AF30E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9586" y="3817750"/>
            <a:ext cx="3929994" cy="196499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0DC4AFF-4065-4A98-AFEC-08A2B19416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338" y="1137159"/>
            <a:ext cx="4858859" cy="161962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F92B4C1-0402-4A45-870E-1C13E8E1F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99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9F53524-3715-425D-B4DC-150104578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034" y="4184264"/>
            <a:ext cx="4689735" cy="117243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71CC5DB-E986-49FA-872C-AD267CC65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243" y="3993727"/>
            <a:ext cx="4211029" cy="140367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66D4653-1278-48E3-A9B4-285BB6FEEC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7034" y="1425999"/>
            <a:ext cx="4767052" cy="119176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428AD6-C29A-431B-8D7F-102B314369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4863" y="1425999"/>
            <a:ext cx="4143984" cy="138132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51B129C-2C10-499A-A77C-29B11DE07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9644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07FD5CA-F5FD-49A2-97A3-F7215D6D4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243" y="4072954"/>
            <a:ext cx="4322378" cy="144079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72AA273-F226-477D-9730-C4D074421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804" y="1355578"/>
            <a:ext cx="5102429" cy="127560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16F9C9C-AD35-4B55-9F0E-F2DF7CA990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2498" y="3989502"/>
            <a:ext cx="4538759" cy="151292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AFB800-F96D-4D54-B326-FDB7300D99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324" y="1355578"/>
            <a:ext cx="4974538" cy="124363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B24822-4BF6-49BF-944F-FF6813436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31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E70A634-54A6-49FD-9501-38E98013F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769" y="4289318"/>
            <a:ext cx="4828408" cy="12071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DDED80-AEC8-4FB9-B27C-B2551949B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124" y="4053594"/>
            <a:ext cx="2997076" cy="149853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32ACB9C1-5078-43D2-87D1-97B7EA67C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5748" y="1414508"/>
            <a:ext cx="5202487" cy="130062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9F5F2B26-A616-4E2D-BE1D-90CD51C61D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5869" y="1414508"/>
            <a:ext cx="2653716" cy="132685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1207C3D-E9FB-4020-B7FF-5DA0C167F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5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</a:t>
            </a:fld>
            <a:endParaRPr lang="en-US"/>
          </a:p>
        </p:txBody>
      </p:sp>
      <p:pic>
        <p:nvPicPr>
          <p:cNvPr id="15" name="Picture 14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15396B8A-4EBF-4BAE-9C23-B8C1E750E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995" y="1336432"/>
            <a:ext cx="2341673" cy="1170837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EA23A802-EE3B-4C62-8E88-EA38C8EE8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62" y="1411444"/>
            <a:ext cx="2341673" cy="1170837"/>
          </a:xfrm>
          <a:prstGeom prst="rect">
            <a:avLst/>
          </a:prstGeom>
        </p:spPr>
      </p:pic>
      <p:pic>
        <p:nvPicPr>
          <p:cNvPr id="18" name="Picture 17">
            <a:hlinkClick r:id="" action="ppaction://noaction" highlightClick="1">
              <a:snd r:embed="rId4" name="cashreg.wav"/>
            </a:hlinkClick>
            <a:extLst>
              <a:ext uri="{FF2B5EF4-FFF2-40B4-BE49-F238E27FC236}">
                <a16:creationId xmlns:a16="http://schemas.microsoft.com/office/drawing/2014/main" id="{72297CC6-6980-46A6-8186-E957961E6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921" y="1336432"/>
            <a:ext cx="2341673" cy="117083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345F9C14-326B-42FB-B198-1BD60849E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995" y="4179264"/>
            <a:ext cx="5069167" cy="1267292"/>
          </a:xfrm>
          <a:prstGeom prst="rect">
            <a:avLst/>
          </a:prstGeom>
        </p:spPr>
      </p:pic>
      <p:pic>
        <p:nvPicPr>
          <p:cNvPr id="19" name="Picture 18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1216F3F8-40B4-4C5E-93DB-EAA41EBB12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698"/>
          <a:stretch/>
        </p:blipFill>
        <p:spPr>
          <a:xfrm>
            <a:off x="2075989" y="4179264"/>
            <a:ext cx="2499207" cy="126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01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BECAD40-F9C5-48C5-A92E-59BF8F5F4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674" y="3993726"/>
            <a:ext cx="3424203" cy="171210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D19AFC7-F6CD-4835-9AD6-93992F643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086" y="3956878"/>
            <a:ext cx="5019014" cy="16730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6C0038C-1DCF-48A2-8B4D-CB52E0D553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6635" y="1228117"/>
            <a:ext cx="3547420" cy="177371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31086AB-A7A8-4588-8413-B7C9AE1FB8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55" y="1228117"/>
            <a:ext cx="4873045" cy="162434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4A7BF68-318E-47DB-ACDB-6B4776591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3711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6ED0557C-05FE-43C5-BD07-6A9AB35D3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184" y="1214758"/>
            <a:ext cx="4742862" cy="158095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3AE4A35-9B25-434F-BCD9-9965FB958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495" y="3853806"/>
            <a:ext cx="3578872" cy="178943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56CC616-D940-4E9F-93E0-9CF4A80C09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2449" y="4280877"/>
            <a:ext cx="4015350" cy="133845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74B1AB7-4CF1-44E4-AB8C-E5211E9EB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4741" y="1172308"/>
            <a:ext cx="3652520" cy="182626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0A03199-AE68-4AD4-B5E0-CBE4285D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20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E26053F-F272-4F79-B244-811B4DD88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714" y="3888140"/>
            <a:ext cx="3338541" cy="166927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B6029DD-A521-4BC3-B7AB-25958A6E1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063" y="1458262"/>
            <a:ext cx="5264332" cy="131608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0C4DE88-9DCB-41B7-9C82-E73D58940D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4827" y="3993726"/>
            <a:ext cx="3127370" cy="156368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3B7170-0926-4981-A9B4-908F33ECAF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427" y="1388205"/>
            <a:ext cx="5264332" cy="131608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B9B5F97-3F52-48B1-B744-923E4FBB8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125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62E04A1-95F6-4346-B8B0-E6594D966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096" y="4114799"/>
            <a:ext cx="4484751" cy="149491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83E8DCA-B183-426E-B489-66C88E1DB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203" y="1461660"/>
            <a:ext cx="5074276" cy="126856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FFA0733-A384-4D79-8897-DE6A2D883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2872" y="4039122"/>
            <a:ext cx="4713419" cy="157114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0D77944-53F7-41B3-9086-58A5A088A1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209" y="1336431"/>
            <a:ext cx="5216768" cy="130419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36B5F61-ADCC-4E79-A450-33BC9126A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7996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29EE5B0-6383-4AE9-BE95-71764A786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361" y="1474903"/>
            <a:ext cx="3868614" cy="12895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E3C6A94-4EF5-413F-A37E-D4940AB76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463" y="4126523"/>
            <a:ext cx="5080259" cy="127006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C520098-4B5E-4E45-8817-AD04A82AF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8050" y="4126523"/>
            <a:ext cx="4411938" cy="14706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57214A-35B3-4D99-898F-545D8A6B78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614" y="1434155"/>
            <a:ext cx="5036108" cy="125902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69DD4DE-BEED-4042-AEF4-994D8418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422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192CA79-633B-4B7F-A186-9B894999E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71" y="4109054"/>
            <a:ext cx="4542971" cy="15143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C63D7-F9AA-4250-80AE-AFAB27C91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072" y="1199334"/>
            <a:ext cx="3475981" cy="1737991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FFF0B365-12CE-4339-AD3E-93ED424B3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958" y="3993726"/>
            <a:ext cx="4556763" cy="1518921"/>
          </a:xfrm>
          <a:prstGeom prst="rect">
            <a:avLst/>
          </a:prstGeom>
        </p:spPr>
      </p:pic>
      <p:pic>
        <p:nvPicPr>
          <p:cNvPr id="15" name="Picture 14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44FEA5BB-559E-4FA1-A291-A0B16D949C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4528" y="1199334"/>
            <a:ext cx="3184901" cy="1592451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0EA11AC-B66D-494B-9B01-F9233F80C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7923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FE69B4A-B09B-423B-9AEC-7D036BD09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43" y="1506874"/>
            <a:ext cx="5134700" cy="128367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809C901-77B1-46EE-A24D-53769FCFA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326" y="4154124"/>
            <a:ext cx="2849489" cy="142474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8C0AA8-4867-4D63-88D1-632958758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224" y="1506874"/>
            <a:ext cx="2467148" cy="1233574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1B39601-E282-4247-968D-A374D1E24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36</a:t>
            </a:fld>
            <a:endParaRPr lang="en-US"/>
          </a:p>
        </p:txBody>
      </p:sp>
      <p:pic>
        <p:nvPicPr>
          <p:cNvPr id="11" name="Picture 10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62EC0FD-2F5F-494B-9930-6BA0C9367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8348" y="4154124"/>
            <a:ext cx="2467148" cy="1233574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0A7F90-3E9C-4CC3-8BE4-A68B646F62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9286" y="4154124"/>
            <a:ext cx="2467148" cy="123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8392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84B3FB6-B97F-40A5-9736-D8A3CF2CE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84" y="3993726"/>
            <a:ext cx="4716171" cy="157205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3FA620-286B-46EB-9818-551D5B096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9078" y="1189489"/>
            <a:ext cx="3419507" cy="170975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6C2C2BF-1AC3-4386-BB83-077430B95F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217" y="3993726"/>
            <a:ext cx="5126073" cy="170869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0FEBC86-5E1F-483A-BB16-0C094AE40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5080" y="998800"/>
            <a:ext cx="3981026" cy="199051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62E0708-D9DC-41FB-ABE9-E378A09D1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929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674E43E-EB4B-4037-9541-C8560B681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838" y="1322233"/>
            <a:ext cx="4220307" cy="14067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A06B0FF-75ED-4FDC-877E-0681E8828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601" y="3832258"/>
            <a:ext cx="3272822" cy="1636411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4698206-600B-43C1-A420-5E271E0AF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045" y="3981416"/>
            <a:ext cx="4765627" cy="158854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A44F67B-D2A0-4A20-BC87-2D22A771E9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5601" y="1193003"/>
            <a:ext cx="3276403" cy="163820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24E3277-B42C-4147-A516-7188A9615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8872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AB4F546-5278-4A6C-A9C2-35569E837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497" y="1305670"/>
            <a:ext cx="4413243" cy="147108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F56EAF1-B58E-4154-93D0-9DA90DF68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2826" y="3978068"/>
            <a:ext cx="3392797" cy="169639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117A66E-F818-4AFA-AFBB-52A854D39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699" y="4152084"/>
            <a:ext cx="4567148" cy="152238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9F3F551-1550-44CA-85F1-B160874F02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9480" y="1305670"/>
            <a:ext cx="3330782" cy="166539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D95A47F-A3F6-4FCC-ACF9-E4E396818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453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</a:t>
            </a:fld>
            <a:endParaRPr lang="en-US"/>
          </a:p>
        </p:txBody>
      </p:sp>
      <p:pic>
        <p:nvPicPr>
          <p:cNvPr id="9" name="Picture 8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50D0448-E3D5-4F47-91D0-DD175AB61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63" y="1483714"/>
            <a:ext cx="5196460" cy="1299115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3EBC18E-78E6-4B0D-9170-7E48FDD097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995"/>
          <a:stretch/>
        </p:blipFill>
        <p:spPr>
          <a:xfrm>
            <a:off x="1376772" y="4216658"/>
            <a:ext cx="3897642" cy="129911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03542C6-BD5B-4064-A474-4536A4BA4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761" y="4216658"/>
            <a:ext cx="5196461" cy="1299115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811565-3ECD-4F8B-9342-DB72558EC7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740"/>
          <a:stretch/>
        </p:blipFill>
        <p:spPr>
          <a:xfrm>
            <a:off x="6901565" y="1578705"/>
            <a:ext cx="3910851" cy="129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8409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958F93C-5254-46EB-A72D-FCC17AE3E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19" y="4242822"/>
            <a:ext cx="4987148" cy="124678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152FA6-1A3B-4809-B65C-5BF7959D3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7063" y="4068392"/>
            <a:ext cx="2977703" cy="148885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48CB106-D96D-489D-955B-82DA7B7F9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70" y="1361598"/>
            <a:ext cx="5082120" cy="127053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C8C3A5F-60FC-4E80-B957-AF6090624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7063" y="1361598"/>
            <a:ext cx="2659855" cy="132992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DB01BC6-86D7-4885-A7D9-8A6D866E2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4120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BB971A0-4AC6-48D3-8D67-D1A13FA4A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89" y="1035245"/>
            <a:ext cx="3750042" cy="18750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A2E219B-280A-4663-BAAC-01E54FDA2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03" y="4058072"/>
            <a:ext cx="5205180" cy="130129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D5CE632-FE8E-4EC7-AF67-1EB986F994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5744" y="4058072"/>
            <a:ext cx="3117975" cy="15589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81F78A-5D58-4C66-9255-E56E053AD9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003" y="1346214"/>
            <a:ext cx="5205180" cy="130129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34A2D2-64C3-4739-9BD1-943A3983A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749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489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C - fast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2791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2DAB0AC-7D82-4A04-8038-A1C4423ED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325" y="1148601"/>
            <a:ext cx="3652520" cy="182626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2E7BF9-5A87-44BF-A894-B8FDCBCC9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978" y="4097344"/>
            <a:ext cx="4613227" cy="153774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C5CF3D-D18E-4523-83C2-30D6AB6E7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4138" y="3979788"/>
            <a:ext cx="3545707" cy="1772854"/>
          </a:xfrm>
          <a:prstGeom prst="rect">
            <a:avLst/>
          </a:prstGeom>
        </p:spPr>
      </p:pic>
      <p:pic>
        <p:nvPicPr>
          <p:cNvPr id="16" name="Picture 15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E2C16A2-E606-429C-9C1E-7848035320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854" y="1106562"/>
            <a:ext cx="5127477" cy="1709159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5AFC097-4CE5-431F-BF31-CA62DE1A6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1398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9FDE30-5F3C-4EC7-AED9-D12174EAA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672" y="4102948"/>
            <a:ext cx="2907466" cy="145373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63DD429-ED04-4029-9DA3-68B7AB3AF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737" y="1340049"/>
            <a:ext cx="5254509" cy="131362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495F6B5-9059-4ECE-9CBF-9E0587B64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0862" y="4102948"/>
            <a:ext cx="2801900" cy="140095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7CA0CF6-4766-4B2B-B481-B8B4E8EC8A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302" y="1267199"/>
            <a:ext cx="4958862" cy="123971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FE40FDC-C5EB-4B23-976D-CD245F0CD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5098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67D72B8-2907-4AEB-996E-8437E3B86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59" y="4234960"/>
            <a:ext cx="4991050" cy="124776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064E310-124B-4615-A30B-0F4FE5913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702" y="4114530"/>
            <a:ext cx="4104579" cy="136819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839A677-EBED-4279-BCA9-1A33490DDA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435" y="1478228"/>
            <a:ext cx="5190802" cy="129770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B4993E9-E859-4CFF-B5E7-E928EC2C7A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572" y="1409895"/>
            <a:ext cx="4098105" cy="136603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4AF87AE-954A-48A8-9371-FCAAED4D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800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DABBB6B-D599-473E-B405-F884C510F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353" y="3990860"/>
            <a:ext cx="3447954" cy="172397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09CFB8-7680-4EAD-9EF4-F27928314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589" y="3990860"/>
            <a:ext cx="5252134" cy="175071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57D7716-774E-4AFF-977E-FB1ACA99E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6212" y="1206241"/>
            <a:ext cx="3570757" cy="178537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499FF1B-A764-4E02-8622-70002AD748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288" y="1206241"/>
            <a:ext cx="5202405" cy="173413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7C562-FE67-4FB2-8C69-D90DC159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682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AEABB12-64C5-4FD4-8DC2-E4746159F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092" y="1479779"/>
            <a:ext cx="3915508" cy="13051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42F136A-D9EE-4CF3-891C-01FD324D4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0127" y="1536530"/>
            <a:ext cx="4993673" cy="124841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0DFEDC1-7FE0-4E75-8EC0-420DED997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5923" y="4263558"/>
            <a:ext cx="3730761" cy="124358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C4ED29B-7EFE-44C0-AD10-94B371DE3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963" y="4263558"/>
            <a:ext cx="4821259" cy="120531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4EDE911-FECD-44DD-96E1-5B85478D0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189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307A5B5-5631-4E0B-B5B7-CE90A511E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179" y="4129857"/>
            <a:ext cx="2590800" cy="129540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55C42B1-9CFA-4ECC-9E91-5E526F7D8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273" y="4129857"/>
            <a:ext cx="5074937" cy="126873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2E8FD55-0113-4D89-8F5E-E9A6A4196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2784" y="1271856"/>
            <a:ext cx="2882195" cy="144109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9FAE29F-A2A5-4AC7-A6E9-2DE4EB4955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30" y="1320170"/>
            <a:ext cx="5238824" cy="130970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D03582-0103-4A90-B81A-19FC9380B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233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6A7CBC9-1D31-4E3D-8ED3-1A62E7222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746" y="1224084"/>
            <a:ext cx="3091115" cy="154555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B039270-A97E-426E-A09E-F0A7A733E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938" y="4132731"/>
            <a:ext cx="4400909" cy="146697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F371C7-2CD4-4576-A50B-4C860458D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7747" y="4052079"/>
            <a:ext cx="3196927" cy="159846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9B0B847-69FA-48D0-B939-DD42A8BE8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5757" y="1224084"/>
            <a:ext cx="4400909" cy="146697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A9F7099-E411-4E06-935C-3879BB261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413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A - fast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2046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3585DE9-438D-4099-9D2E-FA99A5A48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40" y="4308637"/>
            <a:ext cx="4460631" cy="111515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346293D-BA51-4A3F-8112-8E7FCC304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215" y="4130238"/>
            <a:ext cx="4537515" cy="15125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61C25763-0A86-4DE1-8B45-97BAFB373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4261" y="1215257"/>
            <a:ext cx="3439977" cy="171998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4632AAD-9FF5-401C-BAA8-5C2687590C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900" y="1000400"/>
            <a:ext cx="5159967" cy="171998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7875075-D59A-4D88-9FE5-5F2B9F589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022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8952CAC-34DB-4760-9717-5482F2DD8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307" y="1154940"/>
            <a:ext cx="3716572" cy="185828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D05A232-ACF2-4166-9F9D-A60FC5BA1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34" y="4069432"/>
            <a:ext cx="5147718" cy="171590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AFB9E47-17C6-4725-AD54-6C77E56477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5194" y="3973943"/>
            <a:ext cx="3521871" cy="176093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EB5AB86-3DC6-4283-946B-E9AB353E17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2587" y="1123120"/>
            <a:ext cx="5282808" cy="176093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A7923F0-70AC-4316-813B-47CCA3F5A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4112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62B86B8-C466-4AF2-BB44-07407107C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432" y="1283677"/>
            <a:ext cx="2965938" cy="14829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30636C8-C609-40EC-9741-EB69C692C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331" y="4110586"/>
            <a:ext cx="5010887" cy="12527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EED22-A8F3-45A2-B68C-A93B684105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1782" y="4045079"/>
            <a:ext cx="2960404" cy="148020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0442B8-BC85-402B-8B55-9995A4F235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764" y="1484532"/>
            <a:ext cx="5128456" cy="128211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F9EEA76-E828-45F5-8F41-F12A35298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46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57148B0-EA9D-4814-A840-D8642075A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161" y="1351787"/>
            <a:ext cx="2761854" cy="138092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76A452-1C5C-4990-BF4F-C3EB0B766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432" y="4182728"/>
            <a:ext cx="5027120" cy="125678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56DCB43-55EC-4591-A92A-689516E7BA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5352" y="3993726"/>
            <a:ext cx="3065975" cy="15329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F450672-E324-4252-962B-80F8E9A29B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742" y="1469351"/>
            <a:ext cx="5149713" cy="128742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BC8D624-2BFB-4E74-ADCD-F146B3B52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1498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32D3018-AE51-481D-8C1B-85A9C3CCD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224" y="1471247"/>
            <a:ext cx="2508738" cy="12543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D203339-B7B0-47D1-9FE3-724EDF92F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319" y="4168099"/>
            <a:ext cx="4897345" cy="122433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E3EF5BF-588A-4A54-BD3D-B68AFD09B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9611" y="3993726"/>
            <a:ext cx="3142713" cy="157135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812EE7E-7E57-480E-959D-0471173CE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1883" y="1546449"/>
            <a:ext cx="4990218" cy="124755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5939EAA-E640-4BC7-8EEA-B5AD23677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901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8B8A918-8EFF-48AF-9F8E-C39F7F864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76" y="1362840"/>
            <a:ext cx="4534776" cy="151159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2636075-01F6-4775-9448-76DE725D9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5761" y="3924300"/>
            <a:ext cx="3217778" cy="160888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8B736F2-D449-4B14-AE69-EE18B1A40E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3626" y="1263295"/>
            <a:ext cx="4862047" cy="162068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FBC515B-8A35-4B5F-927D-6AB85AF871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245" y="3778803"/>
            <a:ext cx="3622432" cy="181121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ABE814A-7BA2-439A-A56C-6D32C997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072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2DA07CC1-412D-4F3F-BD6D-86DA44B4F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982" y="4035637"/>
            <a:ext cx="4672034" cy="155734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72BA91-7436-4ED9-B1D4-7C2487812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860" y="4036150"/>
            <a:ext cx="3113663" cy="15568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4E4A73D-C741-40FD-B51C-A128FB203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156" y="1265018"/>
            <a:ext cx="4709095" cy="156969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9393B20-5514-4DDE-A97F-6E8ED6148C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5215" y="1265018"/>
            <a:ext cx="3358857" cy="167942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50DA0F2-B953-451F-A4E1-27F332E06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8736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233F09E-BC51-4B2C-B040-ABAB697B4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923" y="4223238"/>
            <a:ext cx="4911971" cy="122799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8FA9940-06F1-417E-9C60-3C3A14880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885" y="1406769"/>
            <a:ext cx="2493238" cy="124661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E956B1D-B875-403A-A2B4-1E3A1236C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2919" y="1531521"/>
            <a:ext cx="4759571" cy="118989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351D8DB-8129-490F-A7CB-9A53AFA5F9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7200" y="4174776"/>
            <a:ext cx="2591007" cy="129550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FF62AA0-02CF-400E-9C5B-257D1F653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646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0B1D84C-9D49-45CE-A11D-30634F927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403" y="1535755"/>
            <a:ext cx="3534413" cy="11781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8327E7F-ECC0-417D-8E13-35EB8E949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994" y="4186081"/>
            <a:ext cx="4914219" cy="122855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9BE0EDC-01BB-4205-9E28-9689B8AADC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355" y="4092296"/>
            <a:ext cx="4324123" cy="144137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7EAC360-7074-47F3-B125-304E491A84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9885" y="1441970"/>
            <a:ext cx="4914214" cy="12285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BEBB444-DFE8-4AB2-A969-DFFE4297F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07495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510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D - slow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356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E1B98BB-EC68-4D31-AA72-D77279069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092" y="4082913"/>
            <a:ext cx="3132409" cy="156620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957C6D6-A0AE-4AC9-9FEE-49A3E4567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228" y="1477529"/>
            <a:ext cx="4547695" cy="113692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819A138-6C81-4F36-A86D-ED7251670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9311" y="4231183"/>
            <a:ext cx="2540131" cy="12700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B3FDD4B-7506-43C0-B9A7-969EA6607A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077" y="1477529"/>
            <a:ext cx="4530977" cy="113274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A42277B-6BAC-42F7-9B3E-F69730BE4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2650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71569EC-7157-4FFF-9FA5-B36C516EF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06" y="1377462"/>
            <a:ext cx="5055371" cy="126384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5BC1A06-F1B8-4AD7-A7E2-5DEAFE87E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834" y="4114782"/>
            <a:ext cx="3005734" cy="150286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366C4C-F8AC-4DC7-B735-1910B178D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739" y="4091254"/>
            <a:ext cx="4705123" cy="117628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1A804A4-EEE7-43DF-AC2E-1EB35DC2E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6834" y="1472336"/>
            <a:ext cx="2593928" cy="129696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DF8E017-C2CD-470A-86A7-65EF1FC72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4987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B646296-C657-4984-816A-85EF08409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469" y="1358183"/>
            <a:ext cx="3032498" cy="151624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68C071-3DA2-4992-B5DC-33AE2B84C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4122126"/>
            <a:ext cx="4464537" cy="148817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9165DCF-E0EF-4F11-8B86-F740B9A399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469" y="3993726"/>
            <a:ext cx="2938715" cy="146935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859E4BA-267C-4EBD-8198-AE9A05753B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6400" y="1361570"/>
            <a:ext cx="4548749" cy="151625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9CE2E63-1A8F-451D-A236-68CB8E503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3667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4FEAAD5-56F1-41A5-A25D-6B6400E74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609" y="1379509"/>
            <a:ext cx="2880764" cy="144038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FC0F7B-338A-45A7-A302-06BC757EE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047" y="4249247"/>
            <a:ext cx="4991982" cy="12479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223DBEE-D312-4E59-93F6-7B9059A253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4815" y="4086303"/>
            <a:ext cx="2470625" cy="123531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8E6193E-8FD9-4B27-AE88-C5C0D7B922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701" y="1469866"/>
            <a:ext cx="5038674" cy="125966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D46F710-5E34-4740-B307-1302E7226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479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B0CC10D-2477-45AA-AF58-09C0D0609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584" y="4108938"/>
            <a:ext cx="3165231" cy="15826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B699115-B2B4-4144-B4E9-47ECD9B1C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935" y="1287106"/>
            <a:ext cx="4882337" cy="16274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3FBCBB5-D803-4ED9-8D42-D52BEB9E73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2262" y="3993726"/>
            <a:ext cx="3297335" cy="1648668"/>
          </a:xfrm>
          <a:prstGeom prst="rect">
            <a:avLst/>
          </a:prstGeom>
        </p:spPr>
      </p:pic>
      <p:pic>
        <p:nvPicPr>
          <p:cNvPr id="16" name="Picture 15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72AFB27-07CE-4E2D-8D05-D2DB0DF4E1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6676" y="1281244"/>
            <a:ext cx="4882339" cy="1627446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7387874-9A51-4B87-9E71-B7D61F8FB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29197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69736F0-6432-4DF4-9EF6-BDCEA99B3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954" y="4110893"/>
            <a:ext cx="3851032" cy="128367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A74CD0A-1141-472B-8853-5E4DA2AB2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739" y="4171949"/>
            <a:ext cx="4687538" cy="117188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18E2DF9-92B2-4FA0-A1F5-2DB543A6C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13" y="1387819"/>
            <a:ext cx="4018072" cy="133935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470EF3-CF0F-49DA-B44E-0D4875F057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706" y="1490392"/>
            <a:ext cx="4947140" cy="12367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07FA921-FAFA-4456-8F44-74A6794F2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5190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D5C2115-9FDF-48FE-957A-25AF8F1A7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214" y="3993726"/>
            <a:ext cx="3393831" cy="16969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49B3E3-768E-43EA-8356-A6B93D732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850" y="1349456"/>
            <a:ext cx="4574927" cy="152497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CF6FA28-0D03-4055-92EE-5719372D6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955" y="4081615"/>
            <a:ext cx="3130061" cy="156503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232DB22-9702-4B3E-9D74-07DC16FDB3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8105" y="1358280"/>
            <a:ext cx="4888523" cy="162950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C032533-E224-4CE2-B9FA-3E2A929EB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0014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700E6A-BAA8-44A1-87FE-8190034D5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050" y="4244264"/>
            <a:ext cx="4173334" cy="139111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A5EE069-9B55-46DE-B1E3-88910F3AF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231" y="4244264"/>
            <a:ext cx="4812507" cy="120312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D8B673A-A930-47A0-A2C1-AA64FF3DDE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5725" y="1441939"/>
            <a:ext cx="3584844" cy="119494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7F1B17A-5DF2-44FB-B460-19B48B24B7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6034" y="1441939"/>
            <a:ext cx="4770227" cy="119255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F887F1-7148-4DD4-AE76-F910EB072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5009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8D049E4-4081-43AD-99D5-E03BDD760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53" y="1182695"/>
            <a:ext cx="3518841" cy="17594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CAE0BCD-9E37-41CC-95B2-1A797C564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235" y="3940240"/>
            <a:ext cx="4892484" cy="163082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1E8A255-1413-4B33-8956-4FA294D336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2840" y="1246992"/>
            <a:ext cx="3261655" cy="163082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1F565B3-CACB-46F4-8C5B-DBB87A0E7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7603" y="4125552"/>
            <a:ext cx="4311244" cy="143708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7626A35-E04C-4A94-A983-28755C419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6646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164A238-1248-49F4-A07B-8B34C9F83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073" y="4056184"/>
            <a:ext cx="4695094" cy="156503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549E5B5-1108-4B80-8089-8B33E1F29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2395" y="3993726"/>
            <a:ext cx="3157688" cy="157884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83441DD-2718-45BD-9A63-CF0FD00493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157" y="1126295"/>
            <a:ext cx="5088012" cy="169600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5238ED4-F8D4-4685-899D-EF189F4F4C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4522" y="1130039"/>
            <a:ext cx="3495561" cy="174778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3C0D36A-0333-4161-A971-E7D8A0150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8279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5F6659A-0768-4A87-9528-CDA5F9BCE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17" y="1369044"/>
            <a:ext cx="5022552" cy="12556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7A80FE8-3B7C-4688-BA6C-668265CD7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4168" y="4170029"/>
            <a:ext cx="2656526" cy="132826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D0301ED-4474-411D-B674-7D8C42EFA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267" y="4254662"/>
            <a:ext cx="4632375" cy="115809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67E3FE6-784A-48E6-88FF-F4A74EDBFC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1400" y="1411836"/>
            <a:ext cx="2609294" cy="130464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8E5E346-9C83-4094-8928-21123878A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2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23CC15D-6201-418A-BADB-F6202BAA4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401" y="1394394"/>
            <a:ext cx="4671467" cy="155715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B78B9F-5ECF-4286-9F06-7EA7AEDAB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7081" y="3993726"/>
            <a:ext cx="3185624" cy="159281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9C76293-C30C-4073-8245-4D027D848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199" y="4084774"/>
            <a:ext cx="3985847" cy="132861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A6D2635-EA60-410F-A5CA-7B619F8B86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680" y="1394394"/>
            <a:ext cx="4783016" cy="11957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693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7919059-208A-48FE-A90B-2518B4825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491" y="4195396"/>
            <a:ext cx="4953000" cy="123825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0E4230-B682-4663-A547-AACE2A9D9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333" y="1253735"/>
            <a:ext cx="4429514" cy="14765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7027901-06E9-4A6A-A4D5-EA40E44E66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509" y="4184746"/>
            <a:ext cx="4995598" cy="124890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1BF3FBC-17D8-40A6-9794-9180C140FA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185" y="1355578"/>
            <a:ext cx="3857614" cy="128587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07365EF-6EDE-47EC-AE34-8CC92D5CC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517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46470D8-AE19-4B9B-9D1C-4A5BD0DF4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519" y="4300314"/>
            <a:ext cx="4622281" cy="115557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11F5FC6-E13A-4804-A445-BD85CC2A9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543" y="4231184"/>
            <a:ext cx="3674100" cy="122470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7206301-3667-4910-A735-2659F8708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6860" y="1479024"/>
            <a:ext cx="5080263" cy="12700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FE812ED-A4C7-43C4-9EBE-C5A4D15D07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8543" y="1479024"/>
            <a:ext cx="4173745" cy="139124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81085C5-9626-4A53-9ED3-1D393B30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840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6126508-3623-4D8E-96FE-69962EBAA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863" y="4201257"/>
            <a:ext cx="5010937" cy="125273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E9D756-41E8-404C-B48E-CD86BA3D4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159" y="1189978"/>
            <a:ext cx="3368908" cy="168445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DF8F17A-D77B-4D26-802C-4E698B63B8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802" y="4201257"/>
            <a:ext cx="5010935" cy="125273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033BCBA-7E65-4B53-B990-DE401D51B8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5788" y="1294654"/>
            <a:ext cx="2905085" cy="145254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B860E4C-37FE-461B-9DCD-75E30739F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7935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918F185-1FEE-4B12-B3D7-7C09405BA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1407381"/>
            <a:ext cx="5364255" cy="134106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FE9D7E2-A6D7-4411-BE0E-C05B44975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665" y="3993726"/>
            <a:ext cx="3231792" cy="16158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FCF624E-3391-4B5E-BB06-31423C90E2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8589" y="4261432"/>
            <a:ext cx="5392759" cy="134819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8FFAA6-EED6-4563-8369-2877C50491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5008" y="1190232"/>
            <a:ext cx="3810000" cy="190500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DB90299-2023-47A5-9CD7-C0792DAFF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570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252B50E1-EA8E-4A40-A18B-6C127E4E3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121" y="4219321"/>
            <a:ext cx="4704679" cy="117617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83DAFBD-0956-407F-BF21-2E2D84480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9258" y="4132069"/>
            <a:ext cx="3640211" cy="121340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A402FDF-F671-4EC9-9E40-0703CE569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7005" y="1452299"/>
            <a:ext cx="4926795" cy="123169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8FD3B8-3E57-4D47-9771-C1311DE86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5149" y="1512527"/>
            <a:ext cx="3554732" cy="118491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94EB520-21DE-4880-B4B6-5E152C42A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4956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D7C0297-A197-4CF3-86DC-5D253E42D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050" y="1383323"/>
            <a:ext cx="4343400" cy="144780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D75FFBD-D548-42E9-BE8B-0853A6EF0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885" y="4185139"/>
            <a:ext cx="4983729" cy="12459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8171902-4D5B-4DEF-BA24-C60FB8960A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5346" y="4174883"/>
            <a:ext cx="3946255" cy="131541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B0864BF-E3B2-43C3-AF83-0B0C3812ED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389" y="1468089"/>
            <a:ext cx="5113066" cy="127826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105CF7D-CBD1-4067-B43A-7893903A9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8207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258C40-32C2-4251-BD28-2713F5821B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FBB02FD-D43A-4D07-BF0E-F22E578621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0DFAC4-B5B9-454B-B3AE-8DADF2919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4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AC04CB5-DC6C-4F8A-B6CA-4695BA629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161" y="4099430"/>
            <a:ext cx="4341391" cy="144713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283C3DE-5F84-441D-A62E-1AE83A755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8354" y="1060988"/>
            <a:ext cx="3874478" cy="193723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9AEBA49-CEE2-47F1-9BD5-A491FB6796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495" y="4173872"/>
            <a:ext cx="4575658" cy="152522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499EE1E-B520-4867-9203-C6D10D5153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0205" y="1311440"/>
            <a:ext cx="3373574" cy="168678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712E5DE-2CC7-484B-BBFE-991A4CEC6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615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73EEDB9-0CAB-47DD-A46B-207CDEF33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542" y="1340334"/>
            <a:ext cx="4286419" cy="142880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BC8D6CB-8F29-47E2-BDC3-5DC650362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166" y="3993726"/>
            <a:ext cx="3284545" cy="164227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AFCC153-BB95-4CA7-BA63-83618B8964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542" y="3993726"/>
            <a:ext cx="4830104" cy="161003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B3F5434-4517-475B-9962-785175C1A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2263" y="1059481"/>
            <a:ext cx="3981026" cy="199051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08EA21D-DBA7-409A-A228-1082C6303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259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2238</TotalTime>
  <Words>100</Words>
  <Application>Microsoft Office PowerPoint</Application>
  <PresentationFormat>Widescreen</PresentationFormat>
  <Paragraphs>79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 L</dc:creator>
  <cp:lastModifiedBy>J L</cp:lastModifiedBy>
  <cp:revision>45</cp:revision>
  <dcterms:created xsi:type="dcterms:W3CDTF">2019-04-07T03:25:08Z</dcterms:created>
  <dcterms:modified xsi:type="dcterms:W3CDTF">2019-04-16T17:20:27Z</dcterms:modified>
</cp:coreProperties>
</file>